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Club Management System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:Neha Bandi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&amp; Saurabh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Kalpesh, Harshal Trivedi		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Mentor PS No : </a:t>
            </a:r>
            <a:r>
              <a:rPr lang="en-US" sz="1400" dirty="0"/>
              <a:t>720960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607157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Dhanashree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Vinherkar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PS#99002522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., E&amp;TC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3236076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Arvind Kumar DR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PS#99002493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., CSE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864995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Praveen Kumar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Chauve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., I&amp;CE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1133036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964841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4721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62" y="2481459"/>
            <a:ext cx="1054100" cy="1293845"/>
          </a:xfrm>
          <a:prstGeom prst="rect">
            <a:avLst/>
          </a:prstGeom>
        </p:spPr>
      </p:pic>
      <p:sp>
        <p:nvSpPr>
          <p:cNvPr id="4" name="AutoShape 2" descr="dhan.png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97" y="2462501"/>
            <a:ext cx="1064596" cy="1367632"/>
          </a:xfrm>
          <a:prstGeom prst="rect">
            <a:avLst/>
          </a:prstGeom>
        </p:spPr>
      </p:pic>
      <p:pic>
        <p:nvPicPr>
          <p:cNvPr id="1028" name="Picture 4" descr="Arvind Kumar D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732" y="2560154"/>
            <a:ext cx="1112535" cy="111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6" name="Java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5" y="666750"/>
            <a:ext cx="4928466" cy="3942772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can be integrated.</a:t>
            </a:r>
          </a:p>
          <a:p>
            <a:r>
              <a:rPr lang="en-US" dirty="0"/>
              <a:t>Can be implemented using JFRAME for UI feature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abad16e2-75b5-4d02-890c-30395bfef711"/>
    <ds:schemaRef ds:uri="3f90b35a-c7f5-466e-bdce-aad1192bcad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88</Words>
  <Application>Microsoft Office PowerPoint</Application>
  <PresentationFormat>On-screen Show (16:9)</PresentationFormat>
  <Paragraphs>21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Anita V</cp:lastModifiedBy>
  <cp:revision>140</cp:revision>
  <dcterms:created xsi:type="dcterms:W3CDTF">2020-09-04T19:07:05Z</dcterms:created>
  <dcterms:modified xsi:type="dcterms:W3CDTF">2020-11-12T12:05:58Z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